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6858000" cy="9144000"/>
  <p:embeddedFontLst>
    <p:embeddedFont>
      <p:font typeface="Montserrat" pitchFamily="2" charset="77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96f6eb2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96f6eb2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c96f6eb24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c96f6eb24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c96f6eb24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c96f6eb24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c96f6eb24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c96f6eb24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96f6eb24_0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96f6eb24_0_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c96f6eb24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c96f6eb24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c96f6eb24_0_1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c96f6eb24_0_1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c96f6eb24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c96f6eb24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c96f6eb24_0_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c96f6eb24_0_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c96f6eb24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c96f6eb24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c96f6eb24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c96f6eb24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c96f6eb24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c96f6eb24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c96f6eb24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1c96f6eb24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1c96f6eb24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1c96f6eb24_0_1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c96f6eb24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c96f6eb24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c96f6eb2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c96f6eb2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c96f6eb24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c96f6eb24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c96f6eb24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c96f6eb24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c96f6eb24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c96f6eb24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c96f6eb24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c96f6eb24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c96f6eb24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c96f6eb24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HTML Level Two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Two </a:t>
            </a:r>
            <a:endParaRPr/>
          </a:p>
        </p:txBody>
      </p:sp>
      <p:pic>
        <p:nvPicPr>
          <p:cNvPr id="4" name="Picture 1" descr="j.jpg">
            <a:extLst>
              <a:ext uri="{FF2B5EF4-FFF2-40B4-BE49-F238E27FC236}">
                <a16:creationId xmlns:a16="http://schemas.microsoft.com/office/drawing/2014/main" id="{3B569751-AFDF-484E-8B58-A238A63E57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933700"/>
            <a:ext cx="2286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3 Tables Quiz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Solutions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" name="Google Shape;127;p2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Two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4 Forms Basics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5" name="Google Shape;135;p2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Two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3" name="Google Shape;143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 dirty="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Creating Forms in HTML revolves around the &lt;input&gt; tag.</a:t>
            </a:r>
            <a:endParaRPr sz="3000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 dirty="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We will look at various types of inputs for forms and how we can use them to accept user input.</a:t>
            </a:r>
            <a:endParaRPr sz="3000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1" name="Google Shape;151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Forms will be a key component of Django later on, but in order to understand how to use them with Django, we need to fully understand them with just HTML.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Let’s get started with some examples!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5: Forms and Labels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9" name="Google Shape;159;p2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Two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7" name="Google Shape;167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We’ve explored basic input tags, but now we want to understand how to connect these tags to two features: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Actions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Labels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5" name="Google Shape;175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The use of the label tag will allow you to add labels in front of an input in your HTML form.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We will also explore how to activate actions upon clicking submit.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Let’s go through some examples!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6 - Form Selections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3" name="Google Shape;183;p29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Two </a:t>
            </a:r>
            <a:endParaRPr/>
          </a:p>
        </p:txBody>
      </p:sp>
      <p:pic>
        <p:nvPicPr>
          <p:cNvPr id="185" name="Google Shape;185;p29" descr="watermark.jpg"/>
          <p:cNvPicPr preferRelativeResize="0"/>
          <p:nvPr/>
        </p:nvPicPr>
        <p:blipFill rotWithShape="1">
          <a:blip r:embed="rId3">
            <a:alphaModFix/>
          </a:blip>
          <a:srcRect l="-230" t="8854" r="230" b="38442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1" name="Google Shape;191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Let’s continue exploring the variety of input methods for forms, such as: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Radio Button (Linked)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Drop Down Menus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Text Area Inputs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Let’s get started!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HTML Level Two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Assessment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9" name="Google Shape;199;p3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Two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We’ve reached Level Two of HTML!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In this section will consist of: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Tables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Tables Quiz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Forms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Assessment Test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07" name="Google Shape;207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For this assessment you will be recreating the front end of a basic sign-up page for an online course.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Check out the file: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HTML_Level_Two_Assessment.html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Let’s explore it before you begin!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HTML Level Two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Assessment - Solutions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5" name="Google Shape;215;p3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Two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Once we’ve finished this section we will be ready to dive into CSS!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While HTML may seem pretty basic (and possibly boring) at first, we need it to build a good foundation for our knowledge later on!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Let’s get started!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1 Tables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Two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Tables in HTML consist of several tags working together: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&lt;table&gt;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2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■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&lt;thead&gt;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1828800" marR="0" lvl="3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&lt;th&gt;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1371600" marR="0" lvl="2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■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&lt;tr&gt;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1828800" marR="0" lvl="3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&lt;td&gt;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Let’s construct a table to understand all of this!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2 Tables Quiz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1" name="Google Shape;111;p2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 - Level Two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9" name="Google Shape;119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Open the txt file inside of the HTML Level Two folder called: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○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Part2_Table_Quiz.txt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For this exercise you will be creating a table based off the information provided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Montserrat"/>
              <a:buChar char="●"/>
            </a:pPr>
            <a:r>
              <a:rPr lang="en" sz="3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Let’s take a quick look!</a:t>
            </a:r>
            <a:endParaRPr sz="3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447</Words>
  <Application>Microsoft Macintosh PowerPoint</Application>
  <PresentationFormat>On-screen Show (16:9)</PresentationFormat>
  <Paragraphs>72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Montserrat</vt:lpstr>
      <vt:lpstr>Simple Light</vt:lpstr>
      <vt:lpstr>HTML Level Two</vt:lpstr>
      <vt:lpstr>Django Bootcamp</vt:lpstr>
      <vt:lpstr>Django Bootcamp</vt:lpstr>
      <vt:lpstr>Django Bootcamp</vt:lpstr>
      <vt:lpstr>Part 1 Tables</vt:lpstr>
      <vt:lpstr>Django Bootcamp</vt:lpstr>
      <vt:lpstr>Django Bootcamp</vt:lpstr>
      <vt:lpstr>Part 2 Tables Quiz</vt:lpstr>
      <vt:lpstr>Django Bootcamp</vt:lpstr>
      <vt:lpstr>Part 3 Tables Quiz Solutions</vt:lpstr>
      <vt:lpstr>Part 4 Forms Basics</vt:lpstr>
      <vt:lpstr>Django Bootcamp</vt:lpstr>
      <vt:lpstr>Django Bootcamp</vt:lpstr>
      <vt:lpstr>Part 5: Forms and Labels</vt:lpstr>
      <vt:lpstr>Django Bootcamp</vt:lpstr>
      <vt:lpstr>Django Bootcamp</vt:lpstr>
      <vt:lpstr>Part 6 - Form Selections</vt:lpstr>
      <vt:lpstr>Django Bootcamp</vt:lpstr>
      <vt:lpstr>HTML Level Two Assessment</vt:lpstr>
      <vt:lpstr>Django Bootcamp</vt:lpstr>
      <vt:lpstr>HTML Level Two Assessment - Solutions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Level Two</dc:title>
  <cp:lastModifiedBy>Abed Alkarim Banna</cp:lastModifiedBy>
  <cp:revision>3</cp:revision>
  <dcterms:modified xsi:type="dcterms:W3CDTF">2020-02-07T18:58:50Z</dcterms:modified>
</cp:coreProperties>
</file>