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embeddedFontLst>
    <p:embeddedFont>
      <p:font typeface="Montserrat" pitchFamily="2" charset="77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cd5935c9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cd5935c9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cd5935c9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cd5935c9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cd5935c9d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1cd5935c9d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cd5935c9d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1cd5935c9d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cd5935c9d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cd5935c9d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cd5935c9d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cd5935c9d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cd5935c9d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cd5935c9d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cd5935c9d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cd5935c9d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cd5935c9d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cd5935c9d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cd5935c9d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cd5935c9d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c4e07dad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c4e07dad0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cd5935c9d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1cd5935c9d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c8e07ff5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c8e07ff5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c8e07ff5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c8e07ff5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c8e07ff5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c8e07ff5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c8e07ff53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c8e07ff53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c8e07ff53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c8e07ff53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c8e07ff53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c8e07ff53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c8e07ff53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c8e07ff53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HTML Level One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learn about HTML! </a:t>
            </a:r>
            <a:endParaRPr/>
          </a:p>
        </p:txBody>
      </p:sp>
      <p:pic>
        <p:nvPicPr>
          <p:cNvPr id="4" name="Picture 1" descr="j.jpg">
            <a:extLst>
              <a:ext uri="{FF2B5EF4-FFF2-40B4-BE49-F238E27FC236}">
                <a16:creationId xmlns:a16="http://schemas.microsoft.com/office/drawing/2014/main" id="{2D4E91F1-890C-5147-B01C-B7881423BE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933700"/>
            <a:ext cx="2286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2 - Basic Tagging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6" name="Google Shape;126;p2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One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In this lecture we will go over basic headings and paragraph tags.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We’ll also show you a few resources to use a reference as you continue learning about HTML.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get started!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3 - Lists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2" name="Google Shape;142;p2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One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0" name="Google Shape;150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get all our information on our HTML page organized!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One way to do this is with a list.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HTML has two types of lists: ordered and unordered.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We can then add list elements to each!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4 - Divs and Spans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8" name="Google Shape;158;p2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One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6" name="Google Shape;166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In this lecture we will show some examples of div and span tags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However we won’t really be able to utilize them until we learn about CSS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So keep that in mind as we learn about them!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5 - Attributes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4" name="Google Shape;174;p2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One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2" name="Google Shape;182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HTML Attributes allow us to add more information to HTML tags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This includes things such as adding a link or referencing an image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get started!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HTML Level One Assessment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0" name="Google Shape;190;p3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One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8" name="Google Shape;198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To practice all your new skills, you will be viewing an HTML file and re-creating it based off what you see in the browser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The file is called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HTML_Level_One_Assessment.html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section of the course will start off by covering the very basics of HTML.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HTML stands for HyperText Markup Language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 is the most basic building block of the web and every website will need it.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HTML Level One Assessment - Solutions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6" name="Google Shape;206;p3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One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 is our first fundamental step in understanding how to build web applications.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Later on we will learn other technologies such as CSS to style the HTML and Javascript to add functionality.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Then once we reach the Python and Django sections of the course we will learn how to add django template tags to HTML and dynamically generate content based off a user’s interaction with the website!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All of that is still quite a bit away!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For now we will start with Level One: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HTML Basics</a:t>
            </a:r>
            <a:endParaRPr sz="24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Tagging</a:t>
            </a:r>
            <a:endParaRPr sz="24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Lists</a:t>
            </a:r>
            <a:endParaRPr sz="24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Divs and Spans</a:t>
            </a:r>
            <a:endParaRPr sz="24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Attributes</a:t>
            </a:r>
            <a:endParaRPr sz="24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Remember as you code along with the course, you can always reference the corresponding lecture notes to check your code!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Let’s get started!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1 - HTML Basics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0" name="Google Shape;110;p2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One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start by exploring the basics of what an html file looks like and how we can open it in a browser!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456</Words>
  <Application>Microsoft Macintosh PowerPoint</Application>
  <PresentationFormat>On-screen Show (16:9)</PresentationFormat>
  <Paragraphs>59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Montserrat</vt:lpstr>
      <vt:lpstr>Simple Light</vt:lpstr>
      <vt:lpstr>HTML Level One</vt:lpstr>
      <vt:lpstr>Django Bootcamp</vt:lpstr>
      <vt:lpstr>Django Bootcamp</vt:lpstr>
      <vt:lpstr>Django Bootcamp</vt:lpstr>
      <vt:lpstr>Django Bootcamp</vt:lpstr>
      <vt:lpstr>Django Bootcamp</vt:lpstr>
      <vt:lpstr>Let’s get started!</vt:lpstr>
      <vt:lpstr>Part 1 - HTML Basics</vt:lpstr>
      <vt:lpstr>Django Bootcamp</vt:lpstr>
      <vt:lpstr>Part 2 - Basic Tagging</vt:lpstr>
      <vt:lpstr>Django Bootcamp</vt:lpstr>
      <vt:lpstr>Part 3 - Lists</vt:lpstr>
      <vt:lpstr>Django Bootcamp</vt:lpstr>
      <vt:lpstr>Part 4 - Divs and Spans</vt:lpstr>
      <vt:lpstr>Django Bootcamp</vt:lpstr>
      <vt:lpstr>Part 5 - Attributes</vt:lpstr>
      <vt:lpstr>Django Bootcamp</vt:lpstr>
      <vt:lpstr>HTML Level One Assessment</vt:lpstr>
      <vt:lpstr>Django Bootcamp</vt:lpstr>
      <vt:lpstr>HTML Level One Assessment - Solutions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Level One</dc:title>
  <cp:lastModifiedBy>Abed Alkarim Banna</cp:lastModifiedBy>
  <cp:revision>3</cp:revision>
  <dcterms:modified xsi:type="dcterms:W3CDTF">2020-02-07T18:58:44Z</dcterms:modified>
</cp:coreProperties>
</file>