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8" r:id="rId3"/>
    <p:sldId id="259" r:id="rId4"/>
    <p:sldId id="261" r:id="rId5"/>
    <p:sldId id="262" r:id="rId6"/>
    <p:sldId id="279" r:id="rId7"/>
    <p:sldId id="263" r:id="rId8"/>
    <p:sldId id="264" r:id="rId9"/>
    <p:sldId id="265" r:id="rId10"/>
    <p:sldId id="266" r:id="rId11"/>
    <p:sldId id="267" r:id="rId12"/>
    <p:sldId id="269" r:id="rId13"/>
    <p:sldId id="271" r:id="rId14"/>
    <p:sldId id="273" r:id="rId15"/>
    <p:sldId id="275" r:id="rId16"/>
    <p:sldId id="276" r:id="rId17"/>
    <p:sldId id="382" r:id="rId18"/>
    <p:sldId id="384" r:id="rId19"/>
    <p:sldId id="277" r:id="rId20"/>
  </p:sldIdLst>
  <p:sldSz cx="9144000" cy="5143500" type="screen16x9"/>
  <p:notesSz cx="6858000" cy="9144000"/>
  <p:embeddedFontLst>
    <p:embeddedFont>
      <p:font typeface="Montserrat" pitchFamily="2" charset="77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f8b8dcda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0f8b8dcda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0f8b8dcd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0f8b8dcda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0f8b8dcda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0f8b8dcda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0f8b8dcda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0f8b8dcda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0f8b8dcd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0f8b8dcda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0f8b8dcda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0f8b8dcda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0f8b8dcda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0f8b8dcda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8C4F8639-2E43-7D4C-81B5-B0EBA82003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650063A4-6FA2-F748-A8DE-99EEBF5E6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E9DC6458-7B0B-074E-AE4B-57B4A6417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4FC63B-4071-7F49-AA68-8EC93D49CD82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620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9410A53B-F814-1249-964F-ACB41D40CF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53DE1DF6-FA81-C048-B071-FAC288E40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498F44DF-8D78-3A45-B507-52EED5214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A43A77-8F2E-8047-B3F2-BC72EC9B7A6A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5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ea62b646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ea62b646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Anaconda, Spider and others demo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0f8b8dcd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0f8b8dcd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c4e07dad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c4e07dad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0f8b8dcd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0f8b8dcd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f8b8dcd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0f8b8dcd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0f8b8dcd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0f8b8dcd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219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0f8b8dcd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0f8b8dcda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0f8b8dcd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0f8b8dcd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0f8b8dcd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0f8b8dcd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C6698F-ABD9-1242-814E-841C7B2BE5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A9E03C-EA0B-834C-B387-6E2DD0706C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D84C4B0-C6A7-A146-ADBE-506634E84A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2A2FDF-DCCC-F540-9216-E39EA03045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75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depen.io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odepad.org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abedbann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abedbann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lms.uop.edu.jo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Course Overview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learn something! </a:t>
            </a:r>
            <a:endParaRPr/>
          </a:p>
        </p:txBody>
      </p:sp>
      <p:pic>
        <p:nvPicPr>
          <p:cNvPr id="4" name="Picture 1" descr="j.jpg">
            <a:extLst>
              <a:ext uri="{FF2B5EF4-FFF2-40B4-BE49-F238E27FC236}">
                <a16:creationId xmlns:a16="http://schemas.microsoft.com/office/drawing/2014/main" id="{41EF769A-6B85-4C42-B12D-B135B9EBC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933700"/>
            <a:ext cx="2286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542925" y="295788"/>
            <a:ext cx="82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/>
              <a:t>Full Stack Web Development based on Python and Django framework</a:t>
            </a:r>
            <a:r>
              <a:rPr lang="en-JO" dirty="0"/>
              <a:t>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As a general curriculum: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○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HTML,CSS, and  </a:t>
            </a:r>
            <a:r>
              <a:rPr lang="en" sz="3000" dirty="0" err="1">
                <a:latin typeface="Montserrat"/>
                <a:ea typeface="Montserrat"/>
                <a:cs typeface="Montserrat"/>
                <a:sym typeface="Montserrat"/>
              </a:rPr>
              <a:t>Javascript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○"/>
            </a:pP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DOM, jQuery</a:t>
            </a: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, and bootstrap</a:t>
            </a:r>
          </a:p>
          <a:p>
            <a:pPr marL="1371600" lvl="1" indent="-419100">
              <a:spcBef>
                <a:spcPts val="0"/>
              </a:spcBef>
              <a:buSzPts val="3000"/>
              <a:buFont typeface="Montserrat"/>
              <a:buChar char="○"/>
            </a:pPr>
            <a:r>
              <a:rPr lang="en-US" sz="3000" dirty="0">
                <a:latin typeface="Montserrat"/>
              </a:rPr>
              <a:t>ECMAScript</a:t>
            </a:r>
            <a:endParaRPr sz="3000" dirty="0">
              <a:latin typeface="Montserrat"/>
              <a:sym typeface="Montserrat"/>
            </a:endParaRPr>
          </a:p>
          <a:p>
            <a:pPr marL="13716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○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Python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1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○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Django and SQL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514350" y="295788"/>
            <a:ext cx="83178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/>
              <a:t>Full Stack Web Development based on Python and Django framework</a:t>
            </a:r>
            <a:r>
              <a:rPr lang="en-JO" dirty="0"/>
              <a:t>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We assume programming previous knowledge. 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You can take this course even if you have zero web programming experience!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If you have experience, you will learn more 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technologies</a:t>
            </a: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approaches</a:t>
            </a: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 !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ctrTitle"/>
          </p:nvPr>
        </p:nvSpPr>
        <p:spPr>
          <a:xfrm>
            <a:off x="311708" y="12842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How to get help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during the course!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1042425" y="295788"/>
            <a:ext cx="778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How to get help!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798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Useful ways to share your code: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○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http://</a:t>
            </a:r>
            <a:r>
              <a:rPr lang="en" sz="3000" dirty="0" err="1">
                <a:latin typeface="Montserrat"/>
                <a:ea typeface="Montserrat"/>
                <a:cs typeface="Montserrat"/>
                <a:sym typeface="Montserrat"/>
                <a:hlinkClick r:id="rId3"/>
              </a:rPr>
              <a:t>www.codepen.io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○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  <a:hlinkClick r:id="rId4"/>
              </a:rPr>
              <a:t>http://</a:t>
            </a:r>
            <a:r>
              <a:rPr lang="en" sz="3000" dirty="0" err="1">
                <a:latin typeface="Montserrat"/>
                <a:ea typeface="Montserrat"/>
                <a:cs typeface="Montserrat"/>
                <a:sym typeface="Montserrat"/>
                <a:hlinkClick r:id="rId4"/>
              </a:rPr>
              <a:t>www.codepad.org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○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A gist on </a:t>
            </a:r>
            <a:r>
              <a:rPr lang="en" sz="3000" dirty="0" err="1">
                <a:latin typeface="Montserrat"/>
                <a:ea typeface="Montserrat"/>
                <a:cs typeface="Montserrat"/>
                <a:sym typeface="Montserrat"/>
              </a:rPr>
              <a:t>Github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1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○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A screenshot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>
            <a:spLocks noGrp="1"/>
          </p:cNvSpPr>
          <p:nvPr>
            <p:ph type="title"/>
          </p:nvPr>
        </p:nvSpPr>
        <p:spPr>
          <a:xfrm>
            <a:off x="1042425" y="295788"/>
            <a:ext cx="778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7" name="Google Shape;187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PyCharm as IDE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There are many ways to program, that includes choice of IDE, styling, etc.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Don’t feel locked into the choices made in this course, feel free to explore other options, and share them as well!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Setup and Installation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get you set-up!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>
            <a:spLocks noGrp="1"/>
          </p:cNvSpPr>
          <p:nvPr>
            <p:ph type="title"/>
          </p:nvPr>
        </p:nvSpPr>
        <p:spPr>
          <a:xfrm>
            <a:off x="311625" y="2957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/>
              <a:t>Full Stack Web Development based on Python and Django framework</a:t>
            </a:r>
            <a:r>
              <a:rPr lang="en-JO" dirty="0"/>
              <a:t>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There are many options for choosing your Development Environment and your browser!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We will be using the PyCharm IDE and Google Chrome for this course.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C4AA67B4-12C4-BB4D-9BE6-C0E785481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39" y="285750"/>
            <a:ext cx="8340917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50" dirty="0"/>
              <a:t>https://</a:t>
            </a:r>
            <a:r>
              <a:rPr lang="en-US" altLang="en-US" sz="4050" dirty="0" err="1"/>
              <a:t>www.jetbrains.com</a:t>
            </a:r>
            <a:r>
              <a:rPr lang="en-US" altLang="en-US" sz="4050" dirty="0"/>
              <a:t>/student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C3CCA6FD-D26D-624E-87AC-F52FF3503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7782"/>
            <a:ext cx="6858000" cy="378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284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3EB4AF-00EC-DF4C-B2AC-1BCB7AAFA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56800"/>
            <a:ext cx="4889468" cy="482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23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>
            <a:spLocks noGrp="1"/>
          </p:cNvSpPr>
          <p:nvPr>
            <p:ph type="title"/>
          </p:nvPr>
        </p:nvSpPr>
        <p:spPr>
          <a:xfrm>
            <a:off x="540689" y="295788"/>
            <a:ext cx="829153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/>
              <a:t>Full Stack Web Development based on Python and Django framework</a:t>
            </a:r>
            <a:r>
              <a:rPr lang="en-JO" dirty="0"/>
              <a:t>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If you are very experienced with another IDE feel free to use it, although I still highly recommend trying out PyCharm.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For a browser choice, please use Chrome, it is by far the most popular choice for Web Developers!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625" y="2957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/>
              <a:t>Full Stack Web Development based on Python and Django framework</a:t>
            </a:r>
            <a:r>
              <a:rPr lang="en-JO" dirty="0"/>
              <a:t>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spcBef>
                <a:spcPts val="160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General Course Information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How to get the course notes and files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How to get help during the course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625" y="2957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/>
              <a:t>Full Stack Web Development based on Python and Django framework</a:t>
            </a:r>
            <a:r>
              <a:rPr lang="en-JO" dirty="0"/>
              <a:t>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Huge thank you for enrolling!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Let’s discuss some general tips for getting the best experience with this course!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311625" y="2957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/>
              <a:t>Full Stack Web Development based on Python and Django framework</a:t>
            </a:r>
            <a:r>
              <a:rPr lang="en-JO" dirty="0"/>
              <a:t>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419100">
              <a:buSzPts val="3000"/>
              <a:buFont typeface="Montserrat"/>
              <a:buChar char="●"/>
            </a:pPr>
            <a:r>
              <a:rPr lang="en-US" sz="3000" dirty="0">
                <a:latin typeface="Montserrat"/>
              </a:rPr>
              <a:t>This course will cover everything learner needs to develop and design a website using latest front-end and back-end technologies such as: - HTML5, JavaScript, jQuery, CSS, bootstrap, Python, and Django framework.</a:t>
            </a:r>
            <a:r>
              <a:rPr lang="en-JO" sz="3000" dirty="0">
                <a:latin typeface="Montserrat"/>
              </a:rPr>
              <a:t> </a:t>
            </a:r>
          </a:p>
          <a:p>
            <a:pPr lvl="0" indent="-419100"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Visit </a:t>
            </a:r>
            <a:r>
              <a:rPr lang="en" sz="3000" dirty="0"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http://</a:t>
            </a:r>
            <a:r>
              <a:rPr lang="en" sz="3000" dirty="0" err="1">
                <a:latin typeface="Montserrat"/>
                <a:ea typeface="Montserrat"/>
                <a:cs typeface="Montserrat"/>
                <a:sym typeface="Montserrat"/>
                <a:hlinkClick r:id="rId3"/>
              </a:rPr>
              <a:t>github.com</a:t>
            </a:r>
            <a:r>
              <a:rPr lang="en" sz="3000" dirty="0">
                <a:latin typeface="Montserrat"/>
                <a:ea typeface="Montserrat"/>
                <a:cs typeface="Montserrat"/>
                <a:sym typeface="Montserrat"/>
                <a:hlinkClick r:id="rId3"/>
              </a:rPr>
              <a:t>/</a:t>
            </a:r>
            <a:r>
              <a:rPr lang="en" sz="3000" dirty="0" err="1">
                <a:latin typeface="Montserrat"/>
                <a:ea typeface="Montserrat"/>
                <a:cs typeface="Montserrat"/>
                <a:sym typeface="Montserrat"/>
                <a:hlinkClick r:id="rId3"/>
              </a:rPr>
              <a:t>abedbanna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ctrTitle"/>
          </p:nvPr>
        </p:nvSpPr>
        <p:spPr>
          <a:xfrm>
            <a:off x="446872" y="2639832"/>
            <a:ext cx="8520600" cy="113436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100 Hours</a:t>
            </a:r>
            <a:br>
              <a:rPr lang="en" b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First week 30 h</a:t>
            </a:r>
            <a:br>
              <a:rPr lang="en" b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w</a:t>
            </a:r>
            <a:r>
              <a:rPr lang="en" b="1" dirty="0">
                <a:latin typeface="Montserrat"/>
                <a:ea typeface="Montserrat"/>
                <a:cs typeface="Montserrat"/>
                <a:sym typeface="Montserrat"/>
              </a:rPr>
              <a:t>o weeks with 70 h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ctrTitle"/>
          </p:nvPr>
        </p:nvSpPr>
        <p:spPr>
          <a:xfrm>
            <a:off x="311708" y="12842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How to get the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course materials!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65422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1042425" y="295788"/>
            <a:ext cx="778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How to get the course materials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</a:rPr>
              <a:t>You can download all files from this lecture, the Recorded lectures, or the Installation lecture</a:t>
            </a:r>
            <a:endParaRPr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ea typeface="Montserrat"/>
                <a:cs typeface="Montserrat"/>
                <a:sym typeface="Montserrat"/>
                <a:hlinkClick r:id="rId3"/>
              </a:rPr>
              <a:t>http://github.com/abedbanna</a:t>
            </a:r>
            <a:endParaRPr lang="en" sz="30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 dirty="0">
                <a:latin typeface="Montserrat"/>
                <a:sym typeface="Montserrat"/>
                <a:hlinkClick r:id="rId4"/>
              </a:rPr>
              <a:t>http://</a:t>
            </a:r>
            <a:r>
              <a:rPr lang="en" sz="3000" dirty="0" err="1">
                <a:latin typeface="Montserrat"/>
                <a:sym typeface="Montserrat"/>
                <a:hlinkClick r:id="rId4"/>
              </a:rPr>
              <a:t>lms.uop.edu.jo</a:t>
            </a:r>
            <a:endParaRPr sz="3000" dirty="0">
              <a:latin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ctrTitle"/>
          </p:nvPr>
        </p:nvSpPr>
        <p:spPr>
          <a:xfrm>
            <a:off x="311708" y="12842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How to approach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the course!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542925" y="295788"/>
            <a:ext cx="82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/>
              <a:t>Full Stack Web Development based on Python and Django framework</a:t>
            </a:r>
            <a:r>
              <a:rPr lang="en-JO" dirty="0"/>
              <a:t> 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The course is divided into sections that lead into each other.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●"/>
            </a:pPr>
            <a:r>
              <a:rPr lang="en" sz="3000">
                <a:latin typeface="Montserrat"/>
                <a:ea typeface="Montserrat"/>
                <a:cs typeface="Montserrat"/>
                <a:sym typeface="Montserrat"/>
              </a:rPr>
              <a:t>Each section can be visited independent of the others, but assumes knowledge of all concepts covered in previous lectures!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506</Words>
  <Application>Microsoft Macintosh PowerPoint</Application>
  <PresentationFormat>On-screen Show (16:9)</PresentationFormat>
  <Paragraphs>59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Montserrat</vt:lpstr>
      <vt:lpstr>Simple Light</vt:lpstr>
      <vt:lpstr>Course Overview</vt:lpstr>
      <vt:lpstr>Full Stack Web Development based on Python and Django framework </vt:lpstr>
      <vt:lpstr>Full Stack Web Development based on Python and Django framework </vt:lpstr>
      <vt:lpstr>Full Stack Web Development based on Python and Django framework </vt:lpstr>
      <vt:lpstr>100 Hours First week 30 h Two weeks with 70 h</vt:lpstr>
      <vt:lpstr>How to get the  course materials!</vt:lpstr>
      <vt:lpstr>How to get the course materials</vt:lpstr>
      <vt:lpstr>How to approach  the course!</vt:lpstr>
      <vt:lpstr>Full Stack Web Development based on Python and Django framework </vt:lpstr>
      <vt:lpstr>Full Stack Web Development based on Python and Django framework </vt:lpstr>
      <vt:lpstr>Full Stack Web Development based on Python and Django framework </vt:lpstr>
      <vt:lpstr>How to get help  during the course!</vt:lpstr>
      <vt:lpstr>How to get help!</vt:lpstr>
      <vt:lpstr>PowerPoint Presentation</vt:lpstr>
      <vt:lpstr>Setup and Installation</vt:lpstr>
      <vt:lpstr>Full Stack Web Development based on Python and Django framework </vt:lpstr>
      <vt:lpstr>PowerPoint Presentation</vt:lpstr>
      <vt:lpstr>PowerPoint Presentation</vt:lpstr>
      <vt:lpstr>Full Stack Web Development based on Python and Django framework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Overview</dc:title>
  <cp:lastModifiedBy>Abed Alkarim Banna</cp:lastModifiedBy>
  <cp:revision>22</cp:revision>
  <dcterms:modified xsi:type="dcterms:W3CDTF">2020-02-07T17:59:39Z</dcterms:modified>
</cp:coreProperties>
</file>