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5143500" type="screen16x9"/>
  <p:notesSz cx="6858000" cy="9144000"/>
  <p:embeddedFontLst>
    <p:embeddedFont>
      <p:font typeface="Inconsolata" pitchFamily="49" charset="77"/>
      <p:regular r:id="rId21"/>
      <p:bold r:id="rId22"/>
    </p:embeddedFont>
    <p:embeddedFont>
      <p:font typeface="Montserrat" pitchFamily="2" charset="77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9"/>
    <p:restoredTop sz="94681"/>
  </p:normalViewPr>
  <p:slideViewPr>
    <p:cSldViewPr snapToGrid="0" snapToObjects="1">
      <p:cViewPr varScale="1">
        <p:scale>
          <a:sx n="121" d="100"/>
          <a:sy n="121" d="100"/>
        </p:scale>
        <p:origin x="6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c1d59632a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c1d59632a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ef51fa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ef51fa6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cef51fa6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cef51fa6f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cef51fa6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cef51fa6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cef51fa6f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cef51fa6f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cef51fa6f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cef51fa6f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cef51fa6f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cef51fa6f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cef51fa6f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cef51fa6f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cef51fa6f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1cef51fa6f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c0099f3d2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c0099f3d2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c1d59632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c1d59632a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c08381d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c08381d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c1d59632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c1d59632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1d59632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1d59632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c1d59632a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c1d59632a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c1d59632a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c1d59632a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c1d59632a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c1d59632a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3" name="Google Shape;14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start learning how to interact with the DOM with jQuery!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1 - Basic jQuery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1" name="Google Shape;151;p2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9" name="Google Shape;159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start learning how to interact with the DOM with jQuery!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The relevant file is: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marR="0" lvl="1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Part1_MyDocument.html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using the console for our commands.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2 - jQuery Events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7" name="Google Shape;167;p2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75" name="Google Shape;17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using the same HTML file from the previous lecture.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connect it to a .js file where we will be using jQuery to work with events.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get started!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Part 3 -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Montserrat"/>
                <a:ea typeface="Montserrat"/>
                <a:cs typeface="Montserrat"/>
                <a:sym typeface="Montserrat"/>
              </a:rPr>
              <a:t>Front End Project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3" name="Google Shape;183;p29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jQuery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For this project we will be coding through the creation of a Connect Four Game.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We will be heavily using jQuery for this project, probably more than we actually should!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9" name="Google Shape;199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project is completely optional!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Feel free to only watch, skip completely, or just tackle on your own.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This project concludes our formal coverage of the Front-End stack, pat yourself on the back!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07" name="Google Shape;207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Let’s take a look at what the project looks like when completed, and then in the next few lectures we will code through the solution!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jQuery is a Javascript Library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It is just a large single .js file that has many pre-built methods and objects that simplify your workflow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Specifically interacting with the DOM and making HTTP requests (AJAX)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When jQuery was created, the more robust and convenient methods such as .querySelector() didn’t exist!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jQuery was created as a way to help simplify interactions with the DOM.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One of its main features is the use of $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So how do we get jQuery? We have two options: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Link a CDN hosted file (like we did for bootstrap)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914400" lvl="1" indent="-419100" algn="l" rtl="0"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○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Download the .js file from jQuery’s official website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Montserrat"/>
              <a:buChar char="●"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Once you’ve connected the jQuery using the &lt;script&gt; tags in your HTML, then you can the specialized jQuery calls, to interact with the DOM.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 dirty="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// jQuery</a:t>
            </a:r>
            <a:br>
              <a:rPr lang="en" sz="3000" dirty="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 dirty="0">
                <a:latin typeface="Inconsolata"/>
                <a:ea typeface="Inconsolata"/>
                <a:cs typeface="Inconsolata"/>
                <a:sym typeface="Inconsolata"/>
              </a:rPr>
              <a:t>var </a:t>
            </a:r>
            <a:r>
              <a:rPr lang="en" sz="2400" dirty="0" err="1">
                <a:latin typeface="Inconsolata"/>
                <a:ea typeface="Inconsolata"/>
                <a:cs typeface="Inconsolata"/>
                <a:sym typeface="Inconsolata"/>
              </a:rPr>
              <a:t>divs</a:t>
            </a:r>
            <a:r>
              <a:rPr lang="en" sz="2400" dirty="0">
                <a:latin typeface="Inconsolata"/>
                <a:ea typeface="Inconsolata"/>
                <a:cs typeface="Inconsolata"/>
                <a:sym typeface="Inconsolata"/>
              </a:rPr>
              <a:t> = $('div');</a:t>
            </a:r>
            <a:br>
              <a:rPr lang="en" sz="2400" dirty="0">
                <a:latin typeface="Inconsolata"/>
                <a:ea typeface="Inconsolata"/>
                <a:cs typeface="Inconsolata"/>
                <a:sym typeface="Inconsolata"/>
              </a:rPr>
            </a:br>
            <a:br>
              <a:rPr lang="en" sz="3000" dirty="0">
                <a:latin typeface="Montserrat"/>
                <a:ea typeface="Montserrat"/>
                <a:cs typeface="Montserrat"/>
                <a:sym typeface="Montserrat"/>
              </a:rPr>
            </a:br>
            <a:endParaRPr sz="2400" dirty="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// jQuery</a:t>
            </a:r>
            <a:br>
              <a:rPr lang="en" sz="3000" dirty="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 dirty="0">
                <a:latin typeface="Inconsolata"/>
                <a:ea typeface="Inconsolata"/>
                <a:cs typeface="Inconsolata"/>
                <a:sym typeface="Inconsolata"/>
              </a:rPr>
              <a:t>$(el).</a:t>
            </a:r>
            <a:r>
              <a:rPr lang="en" sz="2400" dirty="0" err="1">
                <a:latin typeface="Inconsolata"/>
                <a:ea typeface="Inconsolata"/>
                <a:cs typeface="Inconsolata"/>
                <a:sym typeface="Inconsolata"/>
              </a:rPr>
              <a:t>css</a:t>
            </a:r>
            <a:r>
              <a:rPr lang="en" sz="2400" dirty="0">
                <a:latin typeface="Inconsolata"/>
                <a:ea typeface="Inconsolata"/>
                <a:cs typeface="Inconsolata"/>
                <a:sym typeface="Inconsolata"/>
              </a:rPr>
              <a:t>('border-width', '20px');</a:t>
            </a:r>
            <a:endParaRPr sz="2400" dirty="0">
              <a:latin typeface="Inconsolata"/>
              <a:ea typeface="Inconsolata"/>
              <a:cs typeface="Inconsolata"/>
              <a:sym typeface="Inconsolata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br>
              <a:rPr lang="en" sz="3000" dirty="0">
                <a:latin typeface="Montserrat"/>
                <a:ea typeface="Montserrat"/>
                <a:cs typeface="Montserrat"/>
                <a:sym typeface="Montserrat"/>
              </a:rPr>
            </a:br>
            <a:endParaRPr sz="2400" dirty="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Montserrat"/>
                <a:ea typeface="Montserrat"/>
                <a:cs typeface="Montserrat"/>
                <a:sym typeface="Montserrat"/>
              </a:rPr>
              <a:t>// jQuery</a:t>
            </a:r>
            <a:br>
              <a:rPr lang="en" sz="3000" dirty="0"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" sz="2400" dirty="0">
                <a:latin typeface="Inconsolata"/>
                <a:ea typeface="Inconsolata"/>
                <a:cs typeface="Inconsolata"/>
                <a:sym typeface="Inconsolata"/>
              </a:rPr>
              <a:t>$(document).ready(function(){ //code });</a:t>
            </a:r>
            <a:endParaRPr sz="2400" dirty="0">
              <a:latin typeface="Inconsolata"/>
              <a:ea typeface="Inconsolata"/>
              <a:cs typeface="Inconsolata"/>
              <a:sym typeface="Inconsolat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1042425" y="295788"/>
            <a:ext cx="778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jQuery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As you can see some situations are helped tremendously by jQuery while others may not necessitate it.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457200" marR="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Font typeface="Montserrat"/>
              <a:buChar char="●"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Due to its massive popularity, it is still very important to understand it, because you will run it to a lot in the real world!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000">
                <a:latin typeface="Montserrat"/>
                <a:ea typeface="Montserrat"/>
                <a:cs typeface="Montserrat"/>
                <a:sym typeface="Montserrat"/>
              </a:rPr>
              <a:t>	</a:t>
            </a:r>
            <a:endParaRPr sz="3000"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451</Words>
  <Application>Microsoft Macintosh PowerPoint</Application>
  <PresentationFormat>On-screen Show (16:9)</PresentationFormat>
  <Paragraphs>64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Inconsolata</vt:lpstr>
      <vt:lpstr>Montserrat</vt:lpstr>
      <vt:lpstr>Simple Light</vt:lpstr>
      <vt:lpstr>jQuery</vt:lpstr>
      <vt:lpstr>jQuery</vt:lpstr>
      <vt:lpstr>jQuery</vt:lpstr>
      <vt:lpstr>jQuery</vt:lpstr>
      <vt:lpstr>jQuery</vt:lpstr>
      <vt:lpstr>jQuery</vt:lpstr>
      <vt:lpstr>jQuery</vt:lpstr>
      <vt:lpstr>jQuery</vt:lpstr>
      <vt:lpstr>jQuery</vt:lpstr>
      <vt:lpstr>jQuery</vt:lpstr>
      <vt:lpstr>Part 1 - Basic jQuery</vt:lpstr>
      <vt:lpstr>jQuery</vt:lpstr>
      <vt:lpstr>Part 2 - jQuery Events</vt:lpstr>
      <vt:lpstr>jQuery</vt:lpstr>
      <vt:lpstr>Part 3 -  Front End Project</vt:lpstr>
      <vt:lpstr>jQuery</vt:lpstr>
      <vt:lpstr>jQuery</vt:lpstr>
      <vt:lpstr>jQuery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jQuery</dc:title>
  <cp:lastModifiedBy>Abed Alkarim Banna</cp:lastModifiedBy>
  <cp:revision>4</cp:revision>
  <dcterms:modified xsi:type="dcterms:W3CDTF">2020-03-09T09:34:41Z</dcterms:modified>
</cp:coreProperties>
</file>