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3D38C-DE34-87B8-F2A8-E0CF1AD8A8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1554F-78CB-AE06-1593-1BA85B3D4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1922E-5652-C2B2-FFCB-5F5C08ABF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AF7CC-1885-60DB-8C66-E8D8B273F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9F920-E0C9-8BFF-FAB2-F0F77A3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3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46753-58AF-1BCC-7D93-EC3B3C76B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0A028E-70FD-1741-02B0-F67287B34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720D8-08E6-006F-3D05-6239E1C0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51C5E-ABE8-0405-734E-7120573F1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30CA2-B93E-D4A4-A310-06FFBFC2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9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B11CE8-87F2-5F74-5030-80CEFC4472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427295-E125-799E-68FB-6B3768EA7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BC59C-2964-5749-9E8A-40FD5F09A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8C6A1-3867-E91D-FF27-FA831B430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D2152-11F2-364B-7C56-E84BCF28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8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32B25-C453-A68D-118F-73531D5AD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748CD-916D-28D4-D16A-AA561F22F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0836B-3B3D-D41E-D2A7-60B905B9F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C3FB4-A14D-BBE0-FE6D-65450FC4C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8EAA2-17B4-221A-AE07-6B6D0B4B9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C838-30D2-29AD-7653-19F895345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DB3FF-D27B-9F53-339F-2EF162F2B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3DB6A-86B2-0E0A-E9BD-4A59AFBFD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67928-DE65-7ECB-6A4D-74E5E0DC7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D9391-5F83-4207-9C2C-189D9C9FA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3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E41DC-966E-C786-7867-ADCDA436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3D92E-7784-EBA6-5EB4-2BB2031BB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F9617-4160-A138-A9EF-050AA6523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D5C0A-91A4-AFFF-FED3-84E3B45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5756E0-FAA7-9E9D-8C6B-4FFB80022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BC4AC-922E-5556-688C-BF4E5738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5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6926C-9CEA-AA8A-152E-E2B9198CB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4DE79-08DB-D272-AAFB-531EE2795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BDA58-90E2-B3FF-F3C2-40E6251DE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8F294F-64E4-0D07-8BC6-22E16523E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7F4472-8995-B829-2081-A922F7258F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38DAA2-64CF-33F0-51DF-9F843A88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20666C-4AE4-4040-21F4-63970638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159D3E-3019-C85A-D6D0-E79B5F1A5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4BE4E-7FE7-8701-22C3-1FFA4E08A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33D879-A2B7-9665-5BA1-B0DE20DB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40C908-30C0-2E36-DDFC-CD2353BC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C4D3F-959D-3029-7717-7675D9917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BE566C-90BE-D204-E622-021B6C91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920B4A-C1ED-FA21-02C1-2466775E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66CF8-403D-96D2-4141-78F0DDC1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7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4D014-546E-4233-846E-9A195265B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977FD-9B84-F47E-2E48-A1C8EA2B5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184FA-01A8-0DBD-4D60-8F78CED09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11978-4358-FEA0-E7DE-D870B9AF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1FE1E-E9A1-675D-0105-BB37E743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68EB2-8E3E-0EF7-7F21-CCF021AEA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4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93FDD-32E9-2378-839A-CEE5FEE1F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EF9FFA-0B62-3075-E7AC-A5CBB2399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74DFF-A584-E159-0F97-B0D5A7F14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5FE26-4623-0B8A-BCCF-1EA5C3BE0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590A7-1D58-BE8B-6706-B9BBC0721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97BF0-C9FD-1351-63E0-88010103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8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71A082-42F6-AC6A-F9A7-6E2017B7E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9D2B3-8A51-D894-9880-440C9B56F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FB784-19BC-1A8F-F67B-05F9011FB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C5626-EBAB-414A-86C5-7E96BC1A0F38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A17EA-C9F9-2C72-9F0E-8BB23FEA2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F6E33-A8C7-6734-CBC4-A269B78D8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7AFD6E-562E-49A3-A886-F40B9B0DD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8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vscode-file://vscode-app/c:/Users/samurai/AppData/Local/Programs/Microsoft%20VS%20Code/resources/app/out/vs/code/electron-sandbox/workbench/workbench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B8166-97B7-18A0-CE2F-BC1A83C45E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939DA5"/>
                </a:solidFill>
                <a:effectLst/>
                <a:latin typeface="Segoe WPC"/>
              </a:rPr>
              <a:t>Customer Interaction Assistant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386F3-F7B7-D950-4F61-0E6A9B97A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Nadine </a:t>
            </a:r>
            <a:r>
              <a:rPr lang="en-US" dirty="0" err="1"/>
              <a:t>Hennawi</a:t>
            </a:r>
            <a:endParaRPr lang="en-US" dirty="0"/>
          </a:p>
          <a:p>
            <a:r>
              <a:rPr lang="en-US" dirty="0"/>
              <a:t>Mohammed </a:t>
            </a:r>
            <a:r>
              <a:rPr lang="en-US" dirty="0" err="1"/>
              <a:t>Albreim</a:t>
            </a:r>
            <a:endParaRPr lang="en-US" dirty="0"/>
          </a:p>
          <a:p>
            <a:r>
              <a:rPr lang="en-US" dirty="0"/>
              <a:t>Abdallah Arabi</a:t>
            </a:r>
          </a:p>
        </p:txBody>
      </p:sp>
    </p:spTree>
    <p:extLst>
      <p:ext uri="{BB962C8B-B14F-4D97-AF65-F5344CB8AC3E}">
        <p14:creationId xmlns:p14="http://schemas.microsoft.com/office/powerpoint/2010/main" val="3255959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E6620-E68A-7F62-7F02-25784E5CE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0772D-D4C6-77DA-AC8C-9B0A8913F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spcAft>
                <a:spcPts val="1200"/>
              </a:spcAft>
              <a:buNone/>
            </a:pPr>
            <a:r>
              <a:rPr lang="en-US" b="0" i="0" dirty="0">
                <a:effectLst/>
                <a:latin typeface="Segoe WPC"/>
              </a:rPr>
              <a:t>- The application helps service workers (like retail staff, customer service representatives, or hospitality workers) better understand their customers' emotional states to provide more effective, personalized service.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79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CC9A3-6D37-A4DC-149C-58BE4E6D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BEFCB-6783-61AC-87BC-07DC822FF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Segoe WPC"/>
              </a:rPr>
              <a:t>Real-time video analysis</a:t>
            </a:r>
            <a:r>
              <a:rPr lang="en-US" b="0" i="0" dirty="0">
                <a:effectLst/>
                <a:latin typeface="Segoe WPC"/>
              </a:rPr>
              <a:t>: Uses your computer's camera to monitor customers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Segoe WPC"/>
              </a:rPr>
              <a:t>Person detection</a:t>
            </a:r>
            <a:r>
              <a:rPr lang="en-US" b="0" i="0" dirty="0">
                <a:effectLst/>
                <a:latin typeface="Segoe WPC"/>
              </a:rPr>
              <a:t>: Uses YOLO object detection (</a:t>
            </a:r>
            <a:r>
              <a:rPr lang="en-US" b="0" i="0" u="none" strike="noStrike" dirty="0">
                <a:effectLst/>
                <a:latin typeface="Segoe WP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YOLO_MODEL</a:t>
            </a:r>
            <a:r>
              <a:rPr lang="en-US" b="0" i="0" dirty="0">
                <a:effectLst/>
                <a:latin typeface="Segoe WPC"/>
              </a:rPr>
              <a:t>) to identify when a person enters the frame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Segoe WPC"/>
              </a:rPr>
              <a:t>Emotion analysis</a:t>
            </a:r>
            <a:r>
              <a:rPr lang="en-US" b="0" i="0" dirty="0">
                <a:effectLst/>
                <a:latin typeface="Segoe WPC"/>
              </a:rPr>
              <a:t>: Sends cropped images of detected people to Google's Gemini AI (</a:t>
            </a:r>
            <a:r>
              <a:rPr lang="en-US" b="0" i="0" u="none" strike="noStrike" dirty="0">
                <a:effectLst/>
                <a:latin typeface="Segoe WP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GEMINI_MODEL</a:t>
            </a:r>
            <a:r>
              <a:rPr lang="en-US" b="0" i="0" dirty="0">
                <a:effectLst/>
                <a:latin typeface="Segoe WPC"/>
              </a:rPr>
              <a:t>) for detailed emotional analysis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Segoe WPC"/>
              </a:rPr>
              <a:t>Visual feedback</a:t>
            </a:r>
            <a:r>
              <a:rPr lang="en-US" b="0" i="0" dirty="0">
                <a:effectLst/>
                <a:latin typeface="Segoe WPC"/>
              </a:rPr>
              <a:t>: Displays the analysis results as overlays on the video feed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115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4AE24-8D04-6F3C-8916-BE6B8B6E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egoe WPC"/>
              </a:rPr>
              <a:t>Key Features</a:t>
            </a:r>
            <a:br>
              <a:rPr lang="en-US" b="1" i="0" dirty="0">
                <a:effectLst/>
                <a:latin typeface="Segoe WPC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5B8CE-D73C-51AF-6E87-183397D5C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Segoe WPC"/>
              </a:rPr>
              <a:t>Emotional state detection</a:t>
            </a:r>
            <a:r>
              <a:rPr lang="en-US" b="0" i="0" dirty="0">
                <a:effectLst/>
                <a:latin typeface="Segoe WPC"/>
              </a:rPr>
              <a:t>: Identifies complex emotions like "Anxious but Hopeful" or "Confident and Engaged"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Segoe WPC"/>
              </a:rPr>
              <a:t>Service recommendations</a:t>
            </a:r>
            <a:r>
              <a:rPr lang="en-US" b="0" i="0" dirty="0">
                <a:effectLst/>
                <a:latin typeface="Segoe WPC"/>
              </a:rPr>
              <a:t>: Provides specific, actionable advice for how to interact with the customer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Segoe WPC"/>
              </a:rPr>
              <a:t>Interaction style guidance</a:t>
            </a:r>
            <a:r>
              <a:rPr lang="en-US" b="0" i="0" dirty="0">
                <a:effectLst/>
                <a:latin typeface="Segoe WPC"/>
              </a:rPr>
              <a:t>: Suggests approaches like 'gentle', 'efficient', 'enthusiastic', etc.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Segoe WPC"/>
              </a:rPr>
              <a:t>Non-intrusive monitoring</a:t>
            </a:r>
            <a:r>
              <a:rPr lang="en-US" b="0" i="0" dirty="0">
                <a:effectLst/>
                <a:latin typeface="Segoe WPC"/>
              </a:rPr>
              <a:t>: Runs continuously with a 10-second cooldown between API calls to avoid over-analysis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1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BD3B-5D68-58DE-69EC-EC12A9408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676" y="2580292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1C009-202A-DF5F-D693-7612CC46E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6043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865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185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Segoe WPC</vt:lpstr>
      <vt:lpstr>Aptos</vt:lpstr>
      <vt:lpstr>Aptos Display</vt:lpstr>
      <vt:lpstr>Arial</vt:lpstr>
      <vt:lpstr>Office Theme</vt:lpstr>
      <vt:lpstr>Customer Interaction Assistant</vt:lpstr>
      <vt:lpstr>Purpose</vt:lpstr>
      <vt:lpstr>How does it work?</vt:lpstr>
      <vt:lpstr>Key Features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AA7X AbdallahArabi7</dc:creator>
  <cp:lastModifiedBy>AA7X AbdallahArabi7</cp:lastModifiedBy>
  <cp:revision>1</cp:revision>
  <cp:lastPrinted>2025-06-15T00:10:18Z</cp:lastPrinted>
  <dcterms:created xsi:type="dcterms:W3CDTF">2025-06-14T23:47:22Z</dcterms:created>
  <dcterms:modified xsi:type="dcterms:W3CDTF">2025-06-15T00:10:32Z</dcterms:modified>
</cp:coreProperties>
</file>