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0" r:id="rId2"/>
    <p:sldId id="256" r:id="rId3"/>
    <p:sldId id="259" r:id="rId4"/>
    <p:sldId id="257" r:id="rId5"/>
    <p:sldId id="258" r:id="rId6"/>
    <p:sldId id="260" r:id="rId7"/>
    <p:sldId id="261" r:id="rId8"/>
    <p:sldId id="262" r:id="rId9"/>
    <p:sldId id="268" r:id="rId10"/>
    <p:sldId id="263" r:id="rId11"/>
    <p:sldId id="264" r:id="rId12"/>
    <p:sldId id="265" r:id="rId13"/>
    <p:sldId id="266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D32B3B-849E-4354-AC87-4235753A6FE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F13C0-D48C-4CC2-9535-2317FF762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139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748F-8701-43CF-802F-7186CB26DA5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16C0-0FEC-48D9-BF08-3B359EB4E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037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748F-8701-43CF-802F-7186CB26DA5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16C0-0FEC-48D9-BF08-3B359EB4E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3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748F-8701-43CF-802F-7186CB26DA5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16C0-0FEC-48D9-BF08-3B359EB4E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830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748F-8701-43CF-802F-7186CB26DA5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16C0-0FEC-48D9-BF08-3B359EB4E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407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748F-8701-43CF-802F-7186CB26DA5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16C0-0FEC-48D9-BF08-3B359EB4E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40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748F-8701-43CF-802F-7186CB26DA5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16C0-0FEC-48D9-BF08-3B359EB4E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418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748F-8701-43CF-802F-7186CB26DA5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16C0-0FEC-48D9-BF08-3B359EB4E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300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748F-8701-43CF-802F-7186CB26DA5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16C0-0FEC-48D9-BF08-3B359EB4E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05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748F-8701-43CF-802F-7186CB26DA5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16C0-0FEC-48D9-BF08-3B359EB4E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81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748F-8701-43CF-802F-7186CB26DA5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16C0-0FEC-48D9-BF08-3B359EB4E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978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F748F-8701-43CF-802F-7186CB26DA5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16C0-0FEC-48D9-BF08-3B359EB4E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923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F748F-8701-43CF-802F-7186CB26DA56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C16C0-0FEC-48D9-BF08-3B359EB4E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349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13591" y="520995"/>
            <a:ext cx="6909584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3200" b="1"/>
            </a:pPr>
            <a:r>
              <a:rPr dirty="0"/>
              <a:t>Real-Time Object Detection Using YOLO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10783" y="1956391"/>
            <a:ext cx="7315199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2400" dirty="0"/>
          </a:p>
          <a:p>
            <a:pPr>
              <a:defRPr sz="2000"/>
            </a:pPr>
            <a:r>
              <a:rPr sz="2400" dirty="0"/>
              <a:t>This project is aimed at detecting every object in real time</a:t>
            </a:r>
            <a:r>
              <a:rPr lang="en-US" sz="2400" dirty="0"/>
              <a:t> </a:t>
            </a:r>
            <a:r>
              <a:rPr sz="2400" dirty="0"/>
              <a:t>whether it's in an image, a video, or a live webcam feed</a:t>
            </a:r>
            <a:r>
              <a:rPr lang="en-US" sz="2400" dirty="0"/>
              <a:t> </a:t>
            </a:r>
            <a:r>
              <a:rPr sz="2400" dirty="0"/>
              <a:t>using the YOLO (You Only Look Once) object detection algorithm.</a:t>
            </a:r>
            <a:endParaRPr lang="en-US" sz="2400" dirty="0"/>
          </a:p>
          <a:p>
            <a:pPr>
              <a:defRPr sz="2000"/>
            </a:pPr>
            <a:endParaRPr lang="en-US" sz="2400" dirty="0"/>
          </a:p>
          <a:p>
            <a:pPr>
              <a:defRPr sz="2000"/>
            </a:pPr>
            <a:endParaRPr lang="en-US" sz="2400" dirty="0"/>
          </a:p>
          <a:p>
            <a:pPr>
              <a:defRPr sz="2000"/>
            </a:pPr>
            <a:endParaRPr lang="en-US" sz="2400" dirty="0"/>
          </a:p>
          <a:p>
            <a:r>
              <a:rPr lang="en-US" sz="2400" dirty="0"/>
              <a:t>Group Members: </a:t>
            </a:r>
            <a:r>
              <a:rPr lang="en-US" sz="2400" dirty="0" err="1"/>
              <a:t>Abdelraheem</a:t>
            </a:r>
            <a:r>
              <a:rPr lang="ar-JO" sz="2400" dirty="0"/>
              <a:t> </a:t>
            </a:r>
            <a:r>
              <a:rPr lang="en-US" sz="2400" dirty="0"/>
              <a:t>/ </a:t>
            </a:r>
            <a:r>
              <a:rPr lang="en-US" sz="2400" dirty="0" err="1"/>
              <a:t>Tameem</a:t>
            </a:r>
            <a:r>
              <a:rPr lang="en-US" sz="2400" dirty="0"/>
              <a:t> </a:t>
            </a:r>
            <a:endParaRPr lang="ar-JO" sz="2400" dirty="0"/>
          </a:p>
          <a:p>
            <a:r>
              <a:rPr lang="en-US" sz="2400" dirty="0"/>
              <a:t>Supervisor: Hossam Mustafa </a:t>
            </a:r>
          </a:p>
          <a:p>
            <a:r>
              <a:rPr lang="en-US" sz="2400" dirty="0"/>
              <a:t>computer vision </a:t>
            </a:r>
            <a:endParaRPr lang="ar-JO" sz="2400" dirty="0"/>
          </a:p>
          <a:p>
            <a:pPr marL="2743200" lvl="6" indent="0">
              <a:buNone/>
            </a:pPr>
            <a:endParaRPr lang="en-US" sz="2400" dirty="0"/>
          </a:p>
          <a:p>
            <a:pPr>
              <a:defRPr sz="2000"/>
            </a:pPr>
            <a:endParaRPr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2582" y="462464"/>
            <a:ext cx="7923956" cy="109362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4275" y="2073190"/>
            <a:ext cx="9574293" cy="2450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225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097" y="641685"/>
            <a:ext cx="4008101" cy="175635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3180" y="2945730"/>
            <a:ext cx="9615208" cy="1786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344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663" y="498708"/>
            <a:ext cx="9099349" cy="192239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5663" y="2847222"/>
            <a:ext cx="9585337" cy="2478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941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8778" y="497305"/>
            <a:ext cx="6024274" cy="16097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304" y="2879808"/>
            <a:ext cx="11819222" cy="123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3297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Webcam Video Capture Detection Result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212080"/>
            <a:ext cx="73152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defRPr sz="1600">
                <a:solidFill>
                  <a:srgbClr val="323232"/>
                </a:solidFill>
              </a:defRPr>
            </a:pPr>
            <a:r>
              <a:rPr dirty="0"/>
              <a:t>This image simulates the result from the webcam video stream detection using real-time object recognition. Detected objects are labeled live with bounding boxes.</a:t>
            </a:r>
          </a:p>
        </p:txBody>
      </p:sp>
      <p:pic>
        <p:nvPicPr>
          <p:cNvPr id="5" name="Picture 4" descr="IMG_6059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828800"/>
            <a:ext cx="4114800" cy="322449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68" y="1292999"/>
            <a:ext cx="5711906" cy="1554388"/>
          </a:xfrm>
          <a:prstGeom prst="rect">
            <a:avLst/>
          </a:prstGeom>
        </p:spPr>
      </p:pic>
      <p:sp>
        <p:nvSpPr>
          <p:cNvPr id="5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1482168" y="3330954"/>
            <a:ext cx="9687856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0252" y="3330954"/>
            <a:ext cx="8703511" cy="210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274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6717" y="1106907"/>
            <a:ext cx="9432147" cy="148339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239" y="3406441"/>
            <a:ext cx="11813761" cy="190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312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3009" y="407089"/>
            <a:ext cx="5710989" cy="141853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 flipV="1">
            <a:off x="5390149" y="6467375"/>
            <a:ext cx="2439475" cy="347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7946" y="2859004"/>
            <a:ext cx="9940271" cy="1777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893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2596" y="592182"/>
            <a:ext cx="7769412" cy="154516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510" y="2947737"/>
            <a:ext cx="11057583" cy="1800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021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487" y="738689"/>
            <a:ext cx="7261001" cy="144303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946" y="3038215"/>
            <a:ext cx="11826522" cy="1196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565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2146" y="293293"/>
            <a:ext cx="8240644" cy="216114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2146" y="3259555"/>
            <a:ext cx="7677150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351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6553" y="609349"/>
            <a:ext cx="6781800" cy="16287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9390" y="2883568"/>
            <a:ext cx="7096125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479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Output Result of the Object Detection Code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212080"/>
            <a:ext cx="73152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>
              <a:defRPr sz="1600">
                <a:solidFill>
                  <a:srgbClr val="323232"/>
                </a:solidFill>
              </a:defRPr>
            </a:pPr>
            <a:r>
              <a:rPr dirty="0"/>
              <a:t>This image shows the result of running the object detection code. Each detected object (e.g., car, </a:t>
            </a:r>
            <a:r>
              <a:rPr dirty="0" err="1"/>
              <a:t>person</a:t>
            </a:r>
            <a:r>
              <a:rPr lang="en-US" dirty="0" err="1"/>
              <a:t>,truck</a:t>
            </a:r>
            <a:r>
              <a:rPr dirty="0"/>
              <a:t>) is identified with a colored bounding box and a class label using class IDs.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9D1FE2-2609-4E47-9D3D-BC7DDFC0B7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690688"/>
            <a:ext cx="5276850" cy="311943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133</Words>
  <Application>Microsoft Office PowerPoint</Application>
  <PresentationFormat>Widescreen</PresentationFormat>
  <Paragraphs>15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Output Result of the Object Detection Code</vt:lpstr>
      <vt:lpstr>PowerPoint Presentation</vt:lpstr>
      <vt:lpstr>PowerPoint Presentation</vt:lpstr>
      <vt:lpstr>PowerPoint Presentation</vt:lpstr>
      <vt:lpstr>PowerPoint Presentation</vt:lpstr>
      <vt:lpstr>Webcam Video Capture Detection Result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cv2: This imports the OpenCV library, which is used for handling images and videos. It allows you to read, display, and process image data. YOLO: This imports the YOLO (You Only Look Once) object detection model from the Ultralytics library, which is pre-trained for detecting various objects in images.</dc:title>
  <dc:creator>User</dc:creator>
  <cp:lastModifiedBy>تميم محمد انيس صالح صالح</cp:lastModifiedBy>
  <cp:revision>5</cp:revision>
  <dcterms:created xsi:type="dcterms:W3CDTF">2025-06-09T22:33:16Z</dcterms:created>
  <dcterms:modified xsi:type="dcterms:W3CDTF">2025-06-17T08:24:39Z</dcterms:modified>
</cp:coreProperties>
</file>