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161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Image Classification &amp; Object Detection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dirty="0"/>
              <a:t>Prepared by: Mohamad AL-Rawashdeh</a:t>
            </a:r>
            <a:endParaRPr lang="en-US" dirty="0"/>
          </a:p>
          <a:p>
            <a:r>
              <a:rPr lang="en-US" dirty="0"/>
              <a:t>Abdul Rahman Diab</a:t>
            </a:r>
            <a:endParaRPr dirty="0"/>
          </a:p>
          <a:p>
            <a:r>
              <a:rPr dirty="0"/>
              <a:t>Supervised by: Dr. Hussam Fakhouri</a:t>
            </a:r>
          </a:p>
          <a:p>
            <a:r>
              <a:rPr dirty="0"/>
              <a:t>University of Petra - Faculty of Information Technology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Project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Implement a computer vision pipeline using MobileNetV2.</a:t>
            </a:r>
          </a:p>
          <a:p>
            <a:r>
              <a:t>• Perform image classification with TensorFlow and OpenCV.</a:t>
            </a:r>
          </a:p>
          <a:p>
            <a:r>
              <a:t>• Include YOLO-based object detection.</a:t>
            </a:r>
          </a:p>
          <a:p>
            <a:r>
              <a:t>• Display input images, classifications, and detected objects.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Image Classification - MobileNetV2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MobileNetV2 is a lightweight CNN model pre-trained on ImageNet.</a:t>
            </a:r>
          </a:p>
          <a:p>
            <a:r>
              <a:t>• Steps:</a:t>
            </a:r>
          </a:p>
          <a:p>
            <a:r>
              <a:t>  - Load and resize image</a:t>
            </a:r>
          </a:p>
          <a:p>
            <a:r>
              <a:t>  - Preprocess for MobileNetV2 input</a:t>
            </a:r>
          </a:p>
          <a:p>
            <a:r>
              <a:t>  - Predict top categories</a:t>
            </a:r>
          </a:p>
          <a:p>
            <a:r>
              <a:t>• Displays the top predictions on the input image.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YOLO Object Detection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YOLO (You Only Look Once) is used for real-time object detection.</a:t>
            </a:r>
          </a:p>
          <a:p>
            <a:r>
              <a:t>• Model used: YOLOv8 with pretrained weights.</a:t>
            </a:r>
          </a:p>
          <a:p>
            <a:r>
              <a:t>• Detected objects are drawn on the image using bounding boxes.</a:t>
            </a:r>
          </a:p>
          <a:p>
            <a:r>
              <a:t>• Complements image classification by locating objects.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Libraries 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TensorFlow: For loading MobileNetV2 and prediction.</a:t>
            </a:r>
          </a:p>
          <a:p>
            <a:r>
              <a:t>• OpenCV: For reading images, drawing results, and displaying output.</a:t>
            </a:r>
          </a:p>
          <a:p>
            <a:r>
              <a:t>• NumPy: For numerical processing.</a:t>
            </a:r>
          </a:p>
          <a:p>
            <a:r>
              <a:t>• YOLOv8 Utilities: For detection and annotation.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Sample Outputs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Displays classification label and confidence score.</a:t>
            </a:r>
          </a:p>
          <a:p>
            <a:r>
              <a:t>• YOLO draws bounding boxes around detected objects.</a:t>
            </a:r>
          </a:p>
          <a:p>
            <a:r>
              <a:t>• Visualization helps in verifying accuracy of both tasks.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 &amp; 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The project successfully combines image classification and object detection.</a:t>
            </a:r>
          </a:p>
          <a:p>
            <a:r>
              <a:t>• Future improvements may include:</a:t>
            </a:r>
          </a:p>
          <a:p>
            <a:r>
              <a:t>  - Training on custom datasets</a:t>
            </a:r>
          </a:p>
          <a:p>
            <a:r>
              <a:t>  - Integrating with a web or mobile app</a:t>
            </a:r>
          </a:p>
          <a:p>
            <a:r>
              <a:t>  - Real-time video processing capabilities.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271</Words>
  <Application>Microsoft Office PowerPoint</Application>
  <PresentationFormat>عرض على الشاشة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Image Classification &amp; Object Detection Project</vt:lpstr>
      <vt:lpstr>Project Overview</vt:lpstr>
      <vt:lpstr>Image Classification - MobileNetV2</vt:lpstr>
      <vt:lpstr>YOLO Object Detection</vt:lpstr>
      <vt:lpstr>Libraries Used</vt:lpstr>
      <vt:lpstr>Sample Outputs</vt:lpstr>
      <vt:lpstr>Conclusion &amp; Future Work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محمد ماهر موسى الرواشده</cp:lastModifiedBy>
  <cp:revision>2</cp:revision>
  <dcterms:created xsi:type="dcterms:W3CDTF">2013-01-27T09:14:16Z</dcterms:created>
  <dcterms:modified xsi:type="dcterms:W3CDTF">2025-06-04T22:03:27Z</dcterms:modified>
  <cp:category/>
</cp:coreProperties>
</file>